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5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852f1ee9e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3852f1ee9e_0_1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3852f1ee9e_0_2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3852f1ee9e_0_2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3852f1ee9e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3852f1ee9e_0_3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43357" y="1485314"/>
            <a:ext cx="7040100" cy="14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INDIA’S FIGHT FOR INDEPENDENCE</a:t>
            </a:r>
            <a:endParaRPr sz="100"/>
          </a:p>
        </p:txBody>
      </p:sp>
      <p:sp>
        <p:nvSpPr>
          <p:cNvPr id="65" name="Google Shape;65;p13"/>
          <p:cNvSpPr/>
          <p:nvPr/>
        </p:nvSpPr>
        <p:spPr>
          <a:xfrm>
            <a:off x="6307724" y="-309571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28376" y="2888729"/>
            <a:ext cx="63126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9: Cold War and Global Transformations</a:t>
            </a:r>
            <a:endParaRPr sz="3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religious and political tensions shape the outcome of India’s independence movement?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700" y="1822500"/>
            <a:ext cx="4301424" cy="2419556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/>
        </p:nvSpPr>
        <p:spPr>
          <a:xfrm>
            <a:off x="4811387" y="2109975"/>
            <a:ext cx="4001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Dialogue about a specific topic or set of documents without verbal communication. 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15"/>
          <p:cNvSpPr txBox="1"/>
          <p:nvPr/>
        </p:nvSpPr>
        <p:spPr>
          <a:xfrm>
            <a:off x="1276990" y="4381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 IS A SILENT DISCUSSION?</a:t>
            </a:r>
            <a:endParaRPr sz="70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" name="Google Shape;10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0" name="Google Shape;11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/>
        </p:nvSpPr>
        <p:spPr>
          <a:xfrm>
            <a:off x="443063" y="1843275"/>
            <a:ext cx="69930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Move quietly to your first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Read the document carefully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Consider the options for written discussion (next slide)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Contribute respectfully to the discussion by answering </a:t>
            </a:r>
            <a:r>
              <a:rPr b="1" lang="en" sz="2000" u="sng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one</a:t>
            </a: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of the writing options on your sticky note.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When the time is up, leave the document at the station and move on to the next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Silently repeat the process of reading, reflecting, and writing at each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8" name="Google Shape;118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9" name="Google Shape;119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0" name="Google Shape;120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1" name="Google Shape;121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2" name="Google Shape;122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3" name="Google Shape;123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4" name="Google Shape;124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5" name="Google Shape;125;p16"/>
          <p:cNvSpPr txBox="1"/>
          <p:nvPr/>
        </p:nvSpPr>
        <p:spPr>
          <a:xfrm>
            <a:off x="1276990" y="4381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EXPECTATIONS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26" name="Google Shape;126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7" name="Google Shape;12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1" name="Google Shape;131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/>
          <p:nvPr/>
        </p:nvSpPr>
        <p:spPr>
          <a:xfrm>
            <a:off x="270062" y="1458325"/>
            <a:ext cx="83433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According to the source, </a:t>
            </a: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did this individual or group view Indian independence?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evidence did this source provide related to Indian independence?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this response to decolonization compare to another source you’ve studied?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perspectives or voices might be missing from this source?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a question about the source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Connect to something you know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Build on a peer’s comment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Challenge a peer’s comment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Write a word or phrase you need help understanding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Draw a visual representation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7" name="Google Shape;137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8" name="Google Shape;138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39" name="Google Shape;139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1" name="Google Shape;141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3" name="Google Shape;143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4" name="Google Shape;144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45" name="Google Shape;145;p17"/>
          <p:cNvSpPr txBox="1"/>
          <p:nvPr/>
        </p:nvSpPr>
        <p:spPr>
          <a:xfrm>
            <a:off x="1221903" y="15500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POST-IT PROMPTS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46" name="Google Shape;146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7" name="Google Shape;147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8" name="Google Shape;148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0" name="Google Shape;150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51" name="Google Shape;151;p17"/>
          <p:cNvSpPr/>
          <p:nvPr/>
        </p:nvSpPr>
        <p:spPr>
          <a:xfrm>
            <a:off x="-1707011" y="-4374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